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Zantiqa" charset="1" panose="02000803000000020004"/>
      <p:regular r:id="rId17"/>
    </p:embeddedFont>
    <p:embeddedFont>
      <p:font typeface="Canva Sans Bold" charset="1" panose="020B0803030501040103"/>
      <p:regular r:id="rId18"/>
    </p:embeddedFont>
    <p:embeddedFont>
      <p:font typeface="Archivo Black" charset="1" panose="020B0A03020202020B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https://drive.google.com/drive/folders/1m2Ir9gfq1AI3hCMzTzxradhawfO67-fn?usp=sharing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406889" y="3961549"/>
            <a:ext cx="308745" cy="1950174"/>
            <a:chOff x="0" y="0"/>
            <a:chExt cx="198106" cy="1251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106" cy="1251325"/>
            </a:xfrm>
            <a:custGeom>
              <a:avLst/>
              <a:gdLst/>
              <a:ahLst/>
              <a:cxnLst/>
              <a:rect r="r" b="b" t="t" l="l"/>
              <a:pathLst>
                <a:path h="1251325" w="198106">
                  <a:moveTo>
                    <a:pt x="0" y="0"/>
                  </a:moveTo>
                  <a:lnTo>
                    <a:pt x="198106" y="0"/>
                  </a:lnTo>
                  <a:lnTo>
                    <a:pt x="198106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106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400000">
            <a:off x="-350303" y="5765796"/>
            <a:ext cx="1950243" cy="269377"/>
            <a:chOff x="0" y="0"/>
            <a:chExt cx="1251370" cy="172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1370" cy="172845"/>
            </a:xfrm>
            <a:custGeom>
              <a:avLst/>
              <a:gdLst/>
              <a:ahLst/>
              <a:cxnLst/>
              <a:rect r="r" b="b" t="t" l="l"/>
              <a:pathLst>
                <a:path h="172845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172845"/>
                  </a:lnTo>
                  <a:lnTo>
                    <a:pt x="0" y="172845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51370" cy="210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46866" y="9634423"/>
            <a:ext cx="2374336" cy="197720"/>
            <a:chOff x="0" y="0"/>
            <a:chExt cx="1523488" cy="1268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3488" cy="126867"/>
            </a:xfrm>
            <a:custGeom>
              <a:avLst/>
              <a:gdLst/>
              <a:ahLst/>
              <a:cxnLst/>
              <a:rect r="r" b="b" t="t" l="l"/>
              <a:pathLst>
                <a:path h="126867" w="1523488">
                  <a:moveTo>
                    <a:pt x="0" y="0"/>
                  </a:moveTo>
                  <a:lnTo>
                    <a:pt x="1523488" y="0"/>
                  </a:lnTo>
                  <a:lnTo>
                    <a:pt x="1523488" y="126867"/>
                  </a:lnTo>
                  <a:lnTo>
                    <a:pt x="0" y="126867"/>
                  </a:lnTo>
                  <a:close/>
                </a:path>
              </a:pathLst>
            </a:custGeom>
            <a:solidFill>
              <a:srgbClr val="E9DE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23488" cy="164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71654" y="2397615"/>
            <a:ext cx="7888986" cy="6350634"/>
            <a:chOff x="0" y="0"/>
            <a:chExt cx="10518648" cy="84675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18648" cy="8467512"/>
            </a:xfrm>
            <a:custGeom>
              <a:avLst/>
              <a:gdLst/>
              <a:ahLst/>
              <a:cxnLst/>
              <a:rect r="r" b="b" t="t" l="l"/>
              <a:pathLst>
                <a:path h="8467512" w="10518648">
                  <a:moveTo>
                    <a:pt x="0" y="0"/>
                  </a:moveTo>
                  <a:lnTo>
                    <a:pt x="10518648" y="0"/>
                  </a:lnTo>
                  <a:lnTo>
                    <a:pt x="10518648" y="8467512"/>
                  </a:lnTo>
                  <a:lnTo>
                    <a:pt x="0" y="8467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3552482" y="4796952"/>
              <a:ext cx="2510698" cy="1892937"/>
              <a:chOff x="0" y="0"/>
              <a:chExt cx="436557" cy="32914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36557" cy="329141"/>
              </a:xfrm>
              <a:custGeom>
                <a:avLst/>
                <a:gdLst/>
                <a:ahLst/>
                <a:cxnLst/>
                <a:rect r="r" b="b" t="t" l="l"/>
                <a:pathLst>
                  <a:path h="329141" w="436557">
                    <a:moveTo>
                      <a:pt x="0" y="0"/>
                    </a:moveTo>
                    <a:lnTo>
                      <a:pt x="436557" y="0"/>
                    </a:lnTo>
                    <a:lnTo>
                      <a:pt x="436557" y="329141"/>
                    </a:lnTo>
                    <a:lnTo>
                      <a:pt x="0" y="32914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436557" cy="3767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3894978" y="4233756"/>
              <a:ext cx="1364346" cy="2655662"/>
            </a:xfrm>
            <a:custGeom>
              <a:avLst/>
              <a:gdLst/>
              <a:ahLst/>
              <a:cxnLst/>
              <a:rect r="r" b="b" t="t" l="l"/>
              <a:pathLst>
                <a:path h="2655662" w="1364346">
                  <a:moveTo>
                    <a:pt x="0" y="0"/>
                  </a:moveTo>
                  <a:lnTo>
                    <a:pt x="1364346" y="0"/>
                  </a:lnTo>
                  <a:lnTo>
                    <a:pt x="1364346" y="2655662"/>
                  </a:lnTo>
                  <a:lnTo>
                    <a:pt x="0" y="265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880658" y="1538752"/>
            <a:ext cx="8462730" cy="3868639"/>
            <a:chOff x="0" y="0"/>
            <a:chExt cx="11283640" cy="515818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515371"/>
              <a:ext cx="11244978" cy="3642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08"/>
                </a:lnSpc>
                <a:spcBef>
                  <a:spcPct val="0"/>
                </a:spcBef>
              </a:pPr>
              <a:r>
                <a:rPr lang="en-US" sz="16005">
                  <a:solidFill>
                    <a:srgbClr val="AD413D"/>
                  </a:solidFill>
                  <a:latin typeface="Zantiqa"/>
                  <a:ea typeface="Zantiqa"/>
                  <a:cs typeface="Zantiqa"/>
                  <a:sym typeface="Zantiqa"/>
                </a:rPr>
                <a:t>FINAL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2294" y="-295275"/>
              <a:ext cx="11271347" cy="2712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61"/>
                </a:lnSpc>
                <a:spcBef>
                  <a:spcPct val="0"/>
                </a:spcBef>
              </a:pPr>
              <a:r>
                <a:rPr lang="en-US" sz="11972" spc="239">
                  <a:solidFill>
                    <a:srgbClr val="002138"/>
                  </a:solidFill>
                  <a:latin typeface="Zantiqa"/>
                  <a:ea typeface="Zantiqa"/>
                  <a:cs typeface="Zantiqa"/>
                  <a:sym typeface="Zantiqa"/>
                </a:rPr>
                <a:t>PROYECTO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811620" y="9489131"/>
            <a:ext cx="10599097" cy="7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8"/>
              </a:lnSpc>
            </a:pPr>
            <a:r>
              <a:rPr lang="en-US" sz="24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GUSTAVO BURGOS - JOSEFA GRANDÓN - CAMILA MORALES</a:t>
            </a:r>
          </a:p>
          <a:p>
            <a:pPr algn="ctr" marL="0" indent="0" lvl="0">
              <a:lnSpc>
                <a:spcPts val="3248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4039949" y="772185"/>
            <a:ext cx="3041381" cy="747673"/>
          </a:xfrm>
          <a:custGeom>
            <a:avLst/>
            <a:gdLst/>
            <a:ahLst/>
            <a:cxnLst/>
            <a:rect r="r" b="b" t="t" l="l"/>
            <a:pathLst>
              <a:path h="747673" w="3041381">
                <a:moveTo>
                  <a:pt x="0" y="0"/>
                </a:moveTo>
                <a:lnTo>
                  <a:pt x="3041381" y="0"/>
                </a:lnTo>
                <a:lnTo>
                  <a:pt x="3041381" y="747673"/>
                </a:lnTo>
                <a:lnTo>
                  <a:pt x="0" y="747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8493" y="1308899"/>
            <a:ext cx="17559585" cy="8457118"/>
            <a:chOff x="0" y="0"/>
            <a:chExt cx="1428135" cy="687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8135" cy="687824"/>
            </a:xfrm>
            <a:custGeom>
              <a:avLst/>
              <a:gdLst/>
              <a:ahLst/>
              <a:cxnLst/>
              <a:rect r="r" b="b" t="t" l="l"/>
              <a:pathLst>
                <a:path h="687824" w="1428135">
                  <a:moveTo>
                    <a:pt x="15872" y="0"/>
                  </a:moveTo>
                  <a:lnTo>
                    <a:pt x="1412263" y="0"/>
                  </a:lnTo>
                  <a:cubicBezTo>
                    <a:pt x="1416473" y="0"/>
                    <a:pt x="1420510" y="1672"/>
                    <a:pt x="1423486" y="4649"/>
                  </a:cubicBezTo>
                  <a:cubicBezTo>
                    <a:pt x="1426463" y="7625"/>
                    <a:pt x="1428135" y="11663"/>
                    <a:pt x="1428135" y="15872"/>
                  </a:cubicBezTo>
                  <a:lnTo>
                    <a:pt x="1428135" y="671952"/>
                  </a:lnTo>
                  <a:cubicBezTo>
                    <a:pt x="1428135" y="676162"/>
                    <a:pt x="1426463" y="680199"/>
                    <a:pt x="1423486" y="683175"/>
                  </a:cubicBezTo>
                  <a:cubicBezTo>
                    <a:pt x="1420510" y="686152"/>
                    <a:pt x="1416473" y="687824"/>
                    <a:pt x="1412263" y="687824"/>
                  </a:cubicBezTo>
                  <a:lnTo>
                    <a:pt x="15872" y="687824"/>
                  </a:lnTo>
                  <a:cubicBezTo>
                    <a:pt x="11663" y="687824"/>
                    <a:pt x="7625" y="686152"/>
                    <a:pt x="4649" y="683175"/>
                  </a:cubicBezTo>
                  <a:cubicBezTo>
                    <a:pt x="1672" y="680199"/>
                    <a:pt x="0" y="676162"/>
                    <a:pt x="0" y="671952"/>
                  </a:cubicBezTo>
                  <a:lnTo>
                    <a:pt x="0" y="15872"/>
                  </a:lnTo>
                  <a:cubicBezTo>
                    <a:pt x="0" y="11663"/>
                    <a:pt x="1672" y="7625"/>
                    <a:pt x="4649" y="4649"/>
                  </a:cubicBezTo>
                  <a:cubicBezTo>
                    <a:pt x="7625" y="1672"/>
                    <a:pt x="11663" y="0"/>
                    <a:pt x="15872" y="0"/>
                  </a:cubicBezTo>
                  <a:close/>
                </a:path>
              </a:pathLst>
            </a:custGeom>
            <a:blipFill>
              <a:blip r:embed="rId3"/>
              <a:stretch>
                <a:fillRect l="-1460" t="0" r="-1460" b="0"/>
              </a:stretch>
            </a:blipFill>
            <a:ln w="95250" cap="rnd">
              <a:solidFill>
                <a:srgbClr val="AD413D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59820" y="9987723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00213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65804" y="3945946"/>
            <a:ext cx="14490728" cy="34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7"/>
              </a:lnSpc>
              <a:spcBef>
                <a:spcPct val="0"/>
              </a:spcBef>
            </a:pPr>
            <a:r>
              <a:rPr lang="en-US" sz="19612">
                <a:solidFill>
                  <a:srgbClr val="AD413D"/>
                </a:solidFill>
                <a:latin typeface="Zantiqa"/>
                <a:ea typeface="Zantiqa"/>
                <a:cs typeface="Zantiqa"/>
                <a:sym typeface="Zantiqa"/>
              </a:rPr>
              <a:t>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1646" y="2395200"/>
            <a:ext cx="14524707" cy="259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  <a:spcBef>
                <a:spcPct val="0"/>
              </a:spcBef>
            </a:pPr>
            <a:r>
              <a:rPr lang="en-US" sz="14670" spc="293">
                <a:solidFill>
                  <a:srgbClr val="002137"/>
                </a:solidFill>
                <a:latin typeface="Zantiqa"/>
                <a:ea typeface="Zantiqa"/>
                <a:cs typeface="Zantiqa"/>
                <a:sym typeface="Zantiqa"/>
              </a:rPr>
              <a:t>Muchas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843160">
            <a:off x="12999831" y="-114963"/>
            <a:ext cx="3378403" cy="2622869"/>
          </a:xfrm>
          <a:custGeom>
            <a:avLst/>
            <a:gdLst/>
            <a:ahLst/>
            <a:cxnLst/>
            <a:rect r="r" b="b" t="t" l="l"/>
            <a:pathLst>
              <a:path h="2622869" w="3378403">
                <a:moveTo>
                  <a:pt x="0" y="0"/>
                </a:moveTo>
                <a:lnTo>
                  <a:pt x="3378402" y="0"/>
                </a:lnTo>
                <a:lnTo>
                  <a:pt x="3378402" y="2622869"/>
                </a:lnTo>
                <a:lnTo>
                  <a:pt x="0" y="262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431641" y="3767094"/>
            <a:ext cx="432570" cy="1950174"/>
            <a:chOff x="0" y="0"/>
            <a:chExt cx="277558" cy="12513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558" cy="1251325"/>
            </a:xfrm>
            <a:custGeom>
              <a:avLst/>
              <a:gdLst/>
              <a:ahLst/>
              <a:cxnLst/>
              <a:rect r="r" b="b" t="t" l="l"/>
              <a:pathLst>
                <a:path h="1251325" w="277558">
                  <a:moveTo>
                    <a:pt x="0" y="0"/>
                  </a:moveTo>
                  <a:lnTo>
                    <a:pt x="277558" y="0"/>
                  </a:lnTo>
                  <a:lnTo>
                    <a:pt x="277558" y="1251325"/>
                  </a:lnTo>
                  <a:lnTo>
                    <a:pt x="0" y="1251325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7558" cy="1289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81646" y="9503525"/>
            <a:ext cx="2150318" cy="328619"/>
            <a:chOff x="0" y="0"/>
            <a:chExt cx="1379747" cy="2108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79747" cy="210857"/>
            </a:xfrm>
            <a:custGeom>
              <a:avLst/>
              <a:gdLst/>
              <a:ahLst/>
              <a:cxnLst/>
              <a:rect r="r" b="b" t="t" l="l"/>
              <a:pathLst>
                <a:path h="210857" w="1379747">
                  <a:moveTo>
                    <a:pt x="0" y="0"/>
                  </a:moveTo>
                  <a:lnTo>
                    <a:pt x="1379747" y="0"/>
                  </a:lnTo>
                  <a:lnTo>
                    <a:pt x="1379747" y="210857"/>
                  </a:lnTo>
                  <a:lnTo>
                    <a:pt x="0" y="210857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79747" cy="248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-297915" y="5675309"/>
            <a:ext cx="1950243" cy="450352"/>
            <a:chOff x="0" y="0"/>
            <a:chExt cx="1251370" cy="2889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1370" cy="288968"/>
            </a:xfrm>
            <a:custGeom>
              <a:avLst/>
              <a:gdLst/>
              <a:ahLst/>
              <a:cxnLst/>
              <a:rect r="r" b="b" t="t" l="l"/>
              <a:pathLst>
                <a:path h="288968" w="1251370">
                  <a:moveTo>
                    <a:pt x="0" y="0"/>
                  </a:moveTo>
                  <a:lnTo>
                    <a:pt x="1251370" y="0"/>
                  </a:lnTo>
                  <a:lnTo>
                    <a:pt x="1251370" y="288968"/>
                  </a:lnTo>
                  <a:lnTo>
                    <a:pt x="0" y="288968"/>
                  </a:lnTo>
                  <a:close/>
                </a:path>
              </a:pathLst>
            </a:custGeom>
            <a:solidFill>
              <a:srgbClr val="ECE3D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51370" cy="327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881646" y="8006133"/>
            <a:ext cx="2138481" cy="2115152"/>
          </a:xfrm>
          <a:custGeom>
            <a:avLst/>
            <a:gdLst/>
            <a:ahLst/>
            <a:cxnLst/>
            <a:rect r="r" b="b" t="t" l="l"/>
            <a:pathLst>
              <a:path h="2115152" w="2138481">
                <a:moveTo>
                  <a:pt x="0" y="0"/>
                </a:moveTo>
                <a:lnTo>
                  <a:pt x="2138482" y="0"/>
                </a:lnTo>
                <a:lnTo>
                  <a:pt x="2138482" y="2115152"/>
                </a:lnTo>
                <a:lnTo>
                  <a:pt x="0" y="2115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70419" y="255622"/>
            <a:ext cx="2299418" cy="625001"/>
            <a:chOff x="0" y="0"/>
            <a:chExt cx="1475416" cy="4010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75416" cy="401031"/>
            </a:xfrm>
            <a:custGeom>
              <a:avLst/>
              <a:gdLst/>
              <a:ahLst/>
              <a:cxnLst/>
              <a:rect r="r" b="b" t="t" l="l"/>
              <a:pathLst>
                <a:path h="401031" w="1475416">
                  <a:moveTo>
                    <a:pt x="0" y="0"/>
                  </a:moveTo>
                  <a:lnTo>
                    <a:pt x="1475416" y="0"/>
                  </a:lnTo>
                  <a:lnTo>
                    <a:pt x="1475416" y="401031"/>
                  </a:lnTo>
                  <a:lnTo>
                    <a:pt x="0" y="401031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75416" cy="43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121686" y="9584000"/>
            <a:ext cx="2153499" cy="280647"/>
            <a:chOff x="0" y="0"/>
            <a:chExt cx="1381788" cy="1800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81788" cy="180076"/>
            </a:xfrm>
            <a:custGeom>
              <a:avLst/>
              <a:gdLst/>
              <a:ahLst/>
              <a:cxnLst/>
              <a:rect r="r" b="b" t="t" l="l"/>
              <a:pathLst>
                <a:path h="180076" w="1381788">
                  <a:moveTo>
                    <a:pt x="0" y="0"/>
                  </a:moveTo>
                  <a:lnTo>
                    <a:pt x="1381788" y="0"/>
                  </a:lnTo>
                  <a:lnTo>
                    <a:pt x="1381788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381788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501539">
            <a:off x="14551406" y="3557319"/>
            <a:ext cx="3216591" cy="3172362"/>
          </a:xfrm>
          <a:custGeom>
            <a:avLst/>
            <a:gdLst/>
            <a:ahLst/>
            <a:cxnLst/>
            <a:rect r="r" b="b" t="t" l="l"/>
            <a:pathLst>
              <a:path h="3172362" w="3216591">
                <a:moveTo>
                  <a:pt x="0" y="0"/>
                </a:moveTo>
                <a:lnTo>
                  <a:pt x="3216590" y="0"/>
                </a:lnTo>
                <a:lnTo>
                  <a:pt x="3216590" y="3172362"/>
                </a:lnTo>
                <a:lnTo>
                  <a:pt x="0" y="3172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076657">
            <a:off x="489794" y="4194151"/>
            <a:ext cx="3262979" cy="3107988"/>
          </a:xfrm>
          <a:custGeom>
            <a:avLst/>
            <a:gdLst/>
            <a:ahLst/>
            <a:cxnLst/>
            <a:rect r="r" b="b" t="t" l="l"/>
            <a:pathLst>
              <a:path h="3107988" w="3262979">
                <a:moveTo>
                  <a:pt x="0" y="0"/>
                </a:moveTo>
                <a:lnTo>
                  <a:pt x="3262979" y="0"/>
                </a:lnTo>
                <a:lnTo>
                  <a:pt x="3262979" y="3107988"/>
                </a:lnTo>
                <a:lnTo>
                  <a:pt x="0" y="3107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0955" y="7567311"/>
            <a:ext cx="2430722" cy="2719689"/>
          </a:xfrm>
          <a:custGeom>
            <a:avLst/>
            <a:gdLst/>
            <a:ahLst/>
            <a:cxnLst/>
            <a:rect r="r" b="b" t="t" l="l"/>
            <a:pathLst>
              <a:path h="2719689" w="2430722">
                <a:moveTo>
                  <a:pt x="0" y="0"/>
                </a:moveTo>
                <a:lnTo>
                  <a:pt x="2430722" y="0"/>
                </a:lnTo>
                <a:lnTo>
                  <a:pt x="2430722" y="2719689"/>
                </a:lnTo>
                <a:lnTo>
                  <a:pt x="0" y="271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56229" y="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790979" y="9584000"/>
            <a:ext cx="2706042" cy="280647"/>
            <a:chOff x="0" y="0"/>
            <a:chExt cx="1736326" cy="1800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736326" cy="180076"/>
            </a:xfrm>
            <a:custGeom>
              <a:avLst/>
              <a:gdLst/>
              <a:ahLst/>
              <a:cxnLst/>
              <a:rect r="r" b="b" t="t" l="l"/>
              <a:pathLst>
                <a:path h="180076" w="1736326">
                  <a:moveTo>
                    <a:pt x="0" y="0"/>
                  </a:moveTo>
                  <a:lnTo>
                    <a:pt x="1736326" y="0"/>
                  </a:lnTo>
                  <a:lnTo>
                    <a:pt x="1736326" y="180076"/>
                  </a:lnTo>
                  <a:lnTo>
                    <a:pt x="0" y="180076"/>
                  </a:lnTo>
                  <a:close/>
                </a:path>
              </a:pathLst>
            </a:custGeom>
            <a:solidFill>
              <a:srgbClr val="ECE3D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736326" cy="21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790979" y="7310672"/>
            <a:ext cx="2499702" cy="2553974"/>
          </a:xfrm>
          <a:custGeom>
            <a:avLst/>
            <a:gdLst/>
            <a:ahLst/>
            <a:cxnLst/>
            <a:rect r="r" b="b" t="t" l="l"/>
            <a:pathLst>
              <a:path h="2553974" w="2499702">
                <a:moveTo>
                  <a:pt x="0" y="0"/>
                </a:moveTo>
                <a:lnTo>
                  <a:pt x="2499702" y="0"/>
                </a:lnTo>
                <a:lnTo>
                  <a:pt x="2499702" y="2553974"/>
                </a:lnTo>
                <a:lnTo>
                  <a:pt x="0" y="2553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4280132" y="-3424135"/>
            <a:ext cx="9316336" cy="17135270"/>
            <a:chOff x="0" y="0"/>
            <a:chExt cx="6019703" cy="110718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19703" cy="11071868"/>
            </a:xfrm>
            <a:custGeom>
              <a:avLst/>
              <a:gdLst/>
              <a:ahLst/>
              <a:cxnLst/>
              <a:rect r="r" b="b" t="t" l="l"/>
              <a:pathLst>
                <a:path h="11071868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911848"/>
                  </a:lnTo>
                  <a:lnTo>
                    <a:pt x="160020" y="11071868"/>
                  </a:lnTo>
                  <a:lnTo>
                    <a:pt x="5859683" y="11071868"/>
                  </a:lnTo>
                  <a:lnTo>
                    <a:pt x="6019703" y="10911848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63500" y="25400"/>
              <a:ext cx="5892703" cy="10982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4697" y="2164817"/>
            <a:ext cx="6079925" cy="6714777"/>
          </a:xfrm>
          <a:custGeom>
            <a:avLst/>
            <a:gdLst/>
            <a:ahLst/>
            <a:cxnLst/>
            <a:rect r="r" b="b" t="t" l="l"/>
            <a:pathLst>
              <a:path h="6714777" w="6079925">
                <a:moveTo>
                  <a:pt x="0" y="0"/>
                </a:moveTo>
                <a:lnTo>
                  <a:pt x="6079925" y="0"/>
                </a:lnTo>
                <a:lnTo>
                  <a:pt x="6079925" y="6714777"/>
                </a:lnTo>
                <a:lnTo>
                  <a:pt x="0" y="6714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04622" y="1588381"/>
            <a:ext cx="8558681" cy="233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1"/>
              </a:lnSpc>
            </a:pPr>
            <a:r>
              <a:rPr lang="en-US" sz="16529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Índice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335068" y="4070843"/>
            <a:ext cx="682209" cy="68220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35068" y="4874775"/>
            <a:ext cx="682209" cy="6822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35068" y="5686604"/>
            <a:ext cx="682209" cy="68220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335068" y="6502163"/>
            <a:ext cx="682209" cy="68220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AD413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  <a:r>
                <a:rPr lang="en-US" sz="2482" spc="-104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201423" y="4196152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01423" y="5012524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MAPA DE PROCESOS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01423" y="5832862"/>
            <a:ext cx="7261880" cy="42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AS - IS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01423" y="6627472"/>
            <a:ext cx="7261880" cy="42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052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PROTOTIPO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1439" y="749496"/>
            <a:ext cx="45733" cy="45619"/>
          </a:xfrm>
          <a:custGeom>
            <a:avLst/>
            <a:gdLst/>
            <a:ahLst/>
            <a:cxnLst/>
            <a:rect r="r" b="b" t="t" l="l"/>
            <a:pathLst>
              <a:path h="45619" w="45733">
                <a:moveTo>
                  <a:pt x="0" y="0"/>
                </a:moveTo>
                <a:lnTo>
                  <a:pt x="45733" y="0"/>
                </a:lnTo>
                <a:lnTo>
                  <a:pt x="45733" y="45619"/>
                </a:lnTo>
                <a:lnTo>
                  <a:pt x="0" y="4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10988120" y="1279585"/>
            <a:ext cx="3443222" cy="9022938"/>
            <a:chOff x="0" y="0"/>
            <a:chExt cx="4738831" cy="12418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8831" cy="12418072"/>
            </a:xfrm>
            <a:custGeom>
              <a:avLst/>
              <a:gdLst/>
              <a:ahLst/>
              <a:cxnLst/>
              <a:rect r="r" b="b" t="t" l="l"/>
              <a:pathLst>
                <a:path h="12418072" w="4738831">
                  <a:moveTo>
                    <a:pt x="457881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2258052"/>
                  </a:lnTo>
                  <a:lnTo>
                    <a:pt x="160020" y="12418072"/>
                  </a:lnTo>
                  <a:lnTo>
                    <a:pt x="4578811" y="12418072"/>
                  </a:lnTo>
                  <a:lnTo>
                    <a:pt x="4738831" y="12258052"/>
                  </a:lnTo>
                  <a:lnTo>
                    <a:pt x="4738831" y="160020"/>
                  </a:lnTo>
                  <a:lnTo>
                    <a:pt x="4578811" y="0"/>
                  </a:lnTo>
                  <a:close/>
                </a:path>
              </a:pathLst>
            </a:custGeom>
            <a:solidFill>
              <a:srgbClr val="AD413D"/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63500" y="25400"/>
              <a:ext cx="4611831" cy="12329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432689" y="4478015"/>
            <a:ext cx="8554084" cy="288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5"/>
              </a:lnSpc>
            </a:pPr>
            <a:r>
              <a:rPr lang="en-US" sz="2191" spc="65">
                <a:solidFill>
                  <a:srgbClr val="FFF6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Bastián Farías, Coordinador de equipos y selecciones de Duoc UC, plantea que actualmente no existe una interfaz que permita</a:t>
            </a:r>
            <a:r>
              <a:rPr lang="en-US" sz="2191" spc="65">
                <a:solidFill>
                  <a:srgbClr val="FFF6F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optimizar las actividades administrativas, gestión la asistencia y el rendimiento de los seleccionados en cada disciplina, y que al mismo tiempo, mejore la visibilidad de las selecciones y talleres deportivos.</a:t>
            </a:r>
          </a:p>
          <a:p>
            <a:pPr algn="just">
              <a:lnSpc>
                <a:spcPts val="2915"/>
              </a:lnSpc>
            </a:pPr>
          </a:p>
          <a:p>
            <a:pPr algn="just" marL="0" indent="0" lvl="0">
              <a:lnSpc>
                <a:spcPts val="291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57566" y="1749089"/>
            <a:ext cx="8554084" cy="147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9"/>
              </a:lnSpc>
            </a:pPr>
            <a:r>
              <a:rPr lang="en-US" sz="10379">
                <a:solidFill>
                  <a:srgbClr val="00213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9875" y="2150790"/>
            <a:ext cx="7648387" cy="7571011"/>
            <a:chOff x="0" y="0"/>
            <a:chExt cx="10197850" cy="100946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97850" cy="10094682"/>
            </a:xfrm>
            <a:custGeom>
              <a:avLst/>
              <a:gdLst/>
              <a:ahLst/>
              <a:cxnLst/>
              <a:rect r="r" b="b" t="t" l="l"/>
              <a:pathLst>
                <a:path h="10094682" w="10197850">
                  <a:moveTo>
                    <a:pt x="0" y="0"/>
                  </a:moveTo>
                  <a:lnTo>
                    <a:pt x="10197850" y="0"/>
                  </a:lnTo>
                  <a:lnTo>
                    <a:pt x="10197850" y="10094682"/>
                  </a:lnTo>
                  <a:lnTo>
                    <a:pt x="0" y="1009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1564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362498">
              <a:off x="5088427" y="5388138"/>
              <a:ext cx="1411670" cy="498841"/>
            </a:xfrm>
            <a:custGeom>
              <a:avLst/>
              <a:gdLst/>
              <a:ahLst/>
              <a:cxnLst/>
              <a:rect r="r" b="b" t="t" l="l"/>
              <a:pathLst>
                <a:path h="498841" w="1411670">
                  <a:moveTo>
                    <a:pt x="0" y="0"/>
                  </a:moveTo>
                  <a:lnTo>
                    <a:pt x="1411669" y="0"/>
                  </a:lnTo>
                  <a:lnTo>
                    <a:pt x="1411669" y="498841"/>
                  </a:lnTo>
                  <a:lnTo>
                    <a:pt x="0" y="49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326189">
              <a:off x="235486" y="378926"/>
              <a:ext cx="1897303" cy="2133980"/>
            </a:xfrm>
            <a:custGeom>
              <a:avLst/>
              <a:gdLst/>
              <a:ahLst/>
              <a:cxnLst/>
              <a:rect r="r" b="b" t="t" l="l"/>
              <a:pathLst>
                <a:path h="2133980" w="1897303">
                  <a:moveTo>
                    <a:pt x="0" y="0"/>
                  </a:moveTo>
                  <a:lnTo>
                    <a:pt x="1897302" y="0"/>
                  </a:lnTo>
                  <a:lnTo>
                    <a:pt x="1897302" y="2133981"/>
                  </a:lnTo>
                  <a:lnTo>
                    <a:pt x="0" y="2133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362498">
              <a:off x="810313" y="1846706"/>
              <a:ext cx="620005" cy="280568"/>
            </a:xfrm>
            <a:custGeom>
              <a:avLst/>
              <a:gdLst/>
              <a:ahLst/>
              <a:cxnLst/>
              <a:rect r="r" b="b" t="t" l="l"/>
              <a:pathLst>
                <a:path h="280568" w="620005">
                  <a:moveTo>
                    <a:pt x="0" y="0"/>
                  </a:moveTo>
                  <a:lnTo>
                    <a:pt x="620005" y="0"/>
                  </a:lnTo>
                  <a:lnTo>
                    <a:pt x="620005" y="280567"/>
                  </a:lnTo>
                  <a:lnTo>
                    <a:pt x="0" y="280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116" t="0" r="-2094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254360">
              <a:off x="8514905" y="3636694"/>
              <a:ext cx="1212354" cy="1286317"/>
            </a:xfrm>
            <a:custGeom>
              <a:avLst/>
              <a:gdLst/>
              <a:ahLst/>
              <a:cxnLst/>
              <a:rect r="r" b="b" t="t" l="l"/>
              <a:pathLst>
                <a:path h="1286317" w="1212354">
                  <a:moveTo>
                    <a:pt x="0" y="0"/>
                  </a:moveTo>
                  <a:lnTo>
                    <a:pt x="1212354" y="0"/>
                  </a:lnTo>
                  <a:lnTo>
                    <a:pt x="1212354" y="1286317"/>
                  </a:lnTo>
                  <a:lnTo>
                    <a:pt x="0" y="1286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5400000">
            <a:off x="4453000" y="-3410461"/>
            <a:ext cx="9316336" cy="17106339"/>
            <a:chOff x="0" y="0"/>
            <a:chExt cx="6019703" cy="110531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19703" cy="11053173"/>
            </a:xfrm>
            <a:custGeom>
              <a:avLst/>
              <a:gdLst/>
              <a:ahLst/>
              <a:cxnLst/>
              <a:rect r="r" b="b" t="t" l="l"/>
              <a:pathLst>
                <a:path h="11053173" w="6019703">
                  <a:moveTo>
                    <a:pt x="5859683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0893154"/>
                  </a:lnTo>
                  <a:lnTo>
                    <a:pt x="160020" y="11053173"/>
                  </a:lnTo>
                  <a:lnTo>
                    <a:pt x="5859683" y="11053173"/>
                  </a:lnTo>
                  <a:lnTo>
                    <a:pt x="6019703" y="10893154"/>
                  </a:lnTo>
                  <a:lnTo>
                    <a:pt x="6019703" y="160020"/>
                  </a:lnTo>
                  <a:lnTo>
                    <a:pt x="58596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 cap="sq">
              <a:solidFill>
                <a:srgbClr val="AD413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63500" y="25400"/>
              <a:ext cx="5892703" cy="1096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2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31118"/>
            <a:ext cx="16169334" cy="9059090"/>
          </a:xfrm>
          <a:custGeom>
            <a:avLst/>
            <a:gdLst/>
            <a:ahLst/>
            <a:cxnLst/>
            <a:rect r="r" b="b" t="t" l="l"/>
            <a:pathLst>
              <a:path h="9059090" w="16169334">
                <a:moveTo>
                  <a:pt x="0" y="0"/>
                </a:moveTo>
                <a:lnTo>
                  <a:pt x="16169334" y="0"/>
                </a:lnTo>
                <a:lnTo>
                  <a:pt x="16169334" y="9059090"/>
                </a:lnTo>
                <a:lnTo>
                  <a:pt x="0" y="905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AD413D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 PROCESOS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54348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4243" y="516827"/>
            <a:ext cx="15459514" cy="9253346"/>
          </a:xfrm>
          <a:custGeom>
            <a:avLst/>
            <a:gdLst/>
            <a:ahLst/>
            <a:cxnLst/>
            <a:rect r="r" b="b" t="t" l="l"/>
            <a:pathLst>
              <a:path h="9253346" w="15459514">
                <a:moveTo>
                  <a:pt x="0" y="0"/>
                </a:moveTo>
                <a:lnTo>
                  <a:pt x="15459514" y="0"/>
                </a:lnTo>
                <a:lnTo>
                  <a:pt x="15459514" y="9253346"/>
                </a:lnTo>
                <a:lnTo>
                  <a:pt x="0" y="9253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985"/>
            </a:stretch>
          </a:blipFill>
          <a:ln w="95250" cap="sq">
            <a:solidFill>
              <a:srgbClr val="AD413D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844452" y="25263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 PROCESOS AS-IS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54348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sp>
        <p:nvSpPr>
          <p:cNvPr name="Freeform 3" id="3">
            <a:hlinkClick r:id="rId4" tooltip="https://drive.google.com/drive/folders/1m2Ir9gfq1AI3hCMzTzxradhawfO67-fn?usp=sharing"/>
          </p:cNvPr>
          <p:cNvSpPr/>
          <p:nvPr/>
        </p:nvSpPr>
        <p:spPr>
          <a:xfrm flipH="false" flipV="false" rot="0">
            <a:off x="8171584" y="519299"/>
            <a:ext cx="8261048" cy="9012053"/>
          </a:xfrm>
          <a:custGeom>
            <a:avLst/>
            <a:gdLst/>
            <a:ahLst/>
            <a:cxnLst/>
            <a:rect r="r" b="b" t="t" l="l"/>
            <a:pathLst>
              <a:path h="9012053" w="8261048">
                <a:moveTo>
                  <a:pt x="0" y="0"/>
                </a:moveTo>
                <a:lnTo>
                  <a:pt x="8261048" y="0"/>
                </a:lnTo>
                <a:lnTo>
                  <a:pt x="8261048" y="9012053"/>
                </a:lnTo>
                <a:lnTo>
                  <a:pt x="0" y="901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47625" cap="sq">
            <a:solidFill>
              <a:srgbClr val="AD413D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957775"/>
            <a:ext cx="5284935" cy="218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5"/>
              </a:lnSpc>
            </a:pPr>
          </a:p>
          <a:p>
            <a:pPr algn="l">
              <a:lnSpc>
                <a:spcPts val="5775"/>
              </a:lnSpc>
            </a:pPr>
            <a:r>
              <a:rPr lang="en-US" sz="4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MAPA DE</a:t>
            </a:r>
          </a:p>
          <a:p>
            <a:pPr algn="l" marL="0" indent="0" lvl="0">
              <a:lnSpc>
                <a:spcPts val="5775"/>
              </a:lnSpc>
            </a:pPr>
            <a:r>
              <a:rPr lang="en-US" sz="43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PROCESOS TO-BE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03251" y="9642145"/>
            <a:ext cx="8155242" cy="21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8"/>
              </a:lnSpc>
            </a:pPr>
            <a:r>
              <a:rPr lang="en-US" sz="128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URL</a:t>
            </a:r>
            <a:r>
              <a:rPr lang="en-US" sz="128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https://drive.google.com/drive/folders/1m2Ir9gfq1AI3hCMzTzxradhawfO67-fn?usp=drive_link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54348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825" y="1438909"/>
            <a:ext cx="17740349" cy="8229600"/>
            <a:chOff x="0" y="0"/>
            <a:chExt cx="2748444" cy="1274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444" cy="1274980"/>
            </a:xfrm>
            <a:custGeom>
              <a:avLst/>
              <a:gdLst/>
              <a:ahLst/>
              <a:cxnLst/>
              <a:rect r="r" b="b" t="t" l="l"/>
              <a:pathLst>
                <a:path h="1274980" w="2748444">
                  <a:moveTo>
                    <a:pt x="15710" y="0"/>
                  </a:moveTo>
                  <a:lnTo>
                    <a:pt x="2732734" y="0"/>
                  </a:lnTo>
                  <a:cubicBezTo>
                    <a:pt x="2741410" y="0"/>
                    <a:pt x="2748444" y="7034"/>
                    <a:pt x="2748444" y="15710"/>
                  </a:cubicBezTo>
                  <a:lnTo>
                    <a:pt x="2748444" y="1259270"/>
                  </a:lnTo>
                  <a:cubicBezTo>
                    <a:pt x="2748444" y="1267947"/>
                    <a:pt x="2741410" y="1274980"/>
                    <a:pt x="2732734" y="1274980"/>
                  </a:cubicBezTo>
                  <a:lnTo>
                    <a:pt x="15710" y="1274980"/>
                  </a:lnTo>
                  <a:cubicBezTo>
                    <a:pt x="7034" y="1274980"/>
                    <a:pt x="0" y="1267947"/>
                    <a:pt x="0" y="1259270"/>
                  </a:cubicBezTo>
                  <a:lnTo>
                    <a:pt x="0" y="15710"/>
                  </a:lnTo>
                  <a:cubicBezTo>
                    <a:pt x="0" y="7034"/>
                    <a:pt x="7034" y="0"/>
                    <a:pt x="157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79" r="0" b="-679"/>
              </a:stretch>
            </a:blipFill>
            <a:ln w="95250" cap="rnd">
              <a:solidFill>
                <a:srgbClr val="AD413D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371547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75917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3825" y="1438909"/>
            <a:ext cx="17740349" cy="8229600"/>
            <a:chOff x="0" y="0"/>
            <a:chExt cx="2748444" cy="1274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8444" cy="1274980"/>
            </a:xfrm>
            <a:custGeom>
              <a:avLst/>
              <a:gdLst/>
              <a:ahLst/>
              <a:cxnLst/>
              <a:rect r="r" b="b" t="t" l="l"/>
              <a:pathLst>
                <a:path h="1274980" w="2748444">
                  <a:moveTo>
                    <a:pt x="15710" y="0"/>
                  </a:moveTo>
                  <a:lnTo>
                    <a:pt x="2732734" y="0"/>
                  </a:lnTo>
                  <a:cubicBezTo>
                    <a:pt x="2741410" y="0"/>
                    <a:pt x="2748444" y="7034"/>
                    <a:pt x="2748444" y="15710"/>
                  </a:cubicBezTo>
                  <a:lnTo>
                    <a:pt x="2748444" y="1259270"/>
                  </a:lnTo>
                  <a:cubicBezTo>
                    <a:pt x="2748444" y="1267947"/>
                    <a:pt x="2741410" y="1274980"/>
                    <a:pt x="2732734" y="1274980"/>
                  </a:cubicBezTo>
                  <a:lnTo>
                    <a:pt x="15710" y="1274980"/>
                  </a:lnTo>
                  <a:cubicBezTo>
                    <a:pt x="7034" y="1274980"/>
                    <a:pt x="0" y="1267947"/>
                    <a:pt x="0" y="1259270"/>
                  </a:cubicBezTo>
                  <a:lnTo>
                    <a:pt x="0" y="15710"/>
                  </a:lnTo>
                  <a:cubicBezTo>
                    <a:pt x="0" y="7034"/>
                    <a:pt x="7034" y="0"/>
                    <a:pt x="1571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09" r="0" b="-309"/>
              </a:stretch>
            </a:blipFill>
            <a:ln w="95250" cap="rnd">
              <a:solidFill>
                <a:srgbClr val="AD413D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44452" y="371547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75917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3" t="-12937" r="-2701" b="-124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75609" y="2440408"/>
            <a:ext cx="11334951" cy="5406184"/>
            <a:chOff x="0" y="0"/>
            <a:chExt cx="1403339" cy="669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3339" cy="669320"/>
            </a:xfrm>
            <a:custGeom>
              <a:avLst/>
              <a:gdLst/>
              <a:ahLst/>
              <a:cxnLst/>
              <a:rect r="r" b="b" t="t" l="l"/>
              <a:pathLst>
                <a:path h="669320" w="1403339">
                  <a:moveTo>
                    <a:pt x="24588" y="0"/>
                  </a:moveTo>
                  <a:lnTo>
                    <a:pt x="1378751" y="0"/>
                  </a:lnTo>
                  <a:cubicBezTo>
                    <a:pt x="1385272" y="0"/>
                    <a:pt x="1391526" y="2591"/>
                    <a:pt x="1396137" y="7202"/>
                  </a:cubicBezTo>
                  <a:cubicBezTo>
                    <a:pt x="1400749" y="11813"/>
                    <a:pt x="1403339" y="18067"/>
                    <a:pt x="1403339" y="24588"/>
                  </a:cubicBezTo>
                  <a:lnTo>
                    <a:pt x="1403339" y="644732"/>
                  </a:lnTo>
                  <a:cubicBezTo>
                    <a:pt x="1403339" y="658311"/>
                    <a:pt x="1392330" y="669320"/>
                    <a:pt x="1378751" y="669320"/>
                  </a:cubicBezTo>
                  <a:lnTo>
                    <a:pt x="24588" y="669320"/>
                  </a:lnTo>
                  <a:cubicBezTo>
                    <a:pt x="11009" y="669320"/>
                    <a:pt x="0" y="658311"/>
                    <a:pt x="0" y="644732"/>
                  </a:cubicBezTo>
                  <a:lnTo>
                    <a:pt x="0" y="24588"/>
                  </a:lnTo>
                  <a:cubicBezTo>
                    <a:pt x="0" y="11009"/>
                    <a:pt x="11009" y="0"/>
                    <a:pt x="24588" y="0"/>
                  </a:cubicBezTo>
                  <a:close/>
                </a:path>
              </a:pathLst>
            </a:custGeom>
            <a:blipFill>
              <a:blip r:embed="rId3"/>
              <a:stretch>
                <a:fillRect l="-666" t="0" r="-666" b="0"/>
              </a:stretch>
            </a:blipFill>
            <a:ln w="95250" cap="rnd">
              <a:solidFill>
                <a:srgbClr val="AD413D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7441" y="2996935"/>
            <a:ext cx="6219008" cy="4293130"/>
            <a:chOff x="0" y="0"/>
            <a:chExt cx="969574" cy="669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574" cy="669320"/>
            </a:xfrm>
            <a:custGeom>
              <a:avLst/>
              <a:gdLst/>
              <a:ahLst/>
              <a:cxnLst/>
              <a:rect r="r" b="b" t="t" l="l"/>
              <a:pathLst>
                <a:path h="669320" w="969574">
                  <a:moveTo>
                    <a:pt x="44816" y="0"/>
                  </a:moveTo>
                  <a:lnTo>
                    <a:pt x="924758" y="0"/>
                  </a:lnTo>
                  <a:cubicBezTo>
                    <a:pt x="936644" y="0"/>
                    <a:pt x="948043" y="4722"/>
                    <a:pt x="956448" y="13126"/>
                  </a:cubicBezTo>
                  <a:cubicBezTo>
                    <a:pt x="964852" y="21531"/>
                    <a:pt x="969574" y="32930"/>
                    <a:pt x="969574" y="44816"/>
                  </a:cubicBezTo>
                  <a:lnTo>
                    <a:pt x="969574" y="624504"/>
                  </a:lnTo>
                  <a:cubicBezTo>
                    <a:pt x="969574" y="649255"/>
                    <a:pt x="949509" y="669320"/>
                    <a:pt x="924758" y="669320"/>
                  </a:cubicBezTo>
                  <a:lnTo>
                    <a:pt x="44816" y="669320"/>
                  </a:lnTo>
                  <a:cubicBezTo>
                    <a:pt x="32930" y="669320"/>
                    <a:pt x="21531" y="664598"/>
                    <a:pt x="13126" y="656194"/>
                  </a:cubicBezTo>
                  <a:cubicBezTo>
                    <a:pt x="4722" y="647789"/>
                    <a:pt x="0" y="636390"/>
                    <a:pt x="0" y="624504"/>
                  </a:cubicBezTo>
                  <a:lnTo>
                    <a:pt x="0" y="44816"/>
                  </a:lnTo>
                  <a:cubicBezTo>
                    <a:pt x="0" y="32930"/>
                    <a:pt x="4722" y="21531"/>
                    <a:pt x="13126" y="13126"/>
                  </a:cubicBezTo>
                  <a:cubicBezTo>
                    <a:pt x="21531" y="4722"/>
                    <a:pt x="32930" y="0"/>
                    <a:pt x="4481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327" r="0" b="-2327"/>
              </a:stretch>
            </a:blipFill>
            <a:ln w="95250" cap="rnd">
              <a:solidFill>
                <a:srgbClr val="AD413D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3844452" y="512650"/>
            <a:ext cx="10599097" cy="65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76"/>
              </a:lnSpc>
            </a:pPr>
            <a:r>
              <a:rPr lang="en-US" sz="4042">
                <a:solidFill>
                  <a:srgbClr val="FFFAE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PROTOTIPO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72301" y="9971472"/>
            <a:ext cx="2738258" cy="17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0"/>
              </a:lnSpc>
              <a:spcBef>
                <a:spcPct val="0"/>
              </a:spcBef>
            </a:pPr>
            <a:r>
              <a:rPr lang="en-US" sz="1007" spc="1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FUENTE: ELABORACIÓN PROPIA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DAGOcvy4qmE</dc:identifier>
  <dcterms:modified xsi:type="dcterms:W3CDTF">2011-08-01T06:04:30Z</dcterms:modified>
  <cp:revision>1</cp:revision>
  <dc:title>Presentación 2 PROYECTO FINAL - CAPSTONE</dc:title>
</cp:coreProperties>
</file>